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10/12/2021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10/12/2021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10/12/2021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10/12/2021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10/12/2021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10/12/2021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10/12/2021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10/12/2021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10/12/2021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10/12/2021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10/12/2021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10/12/2021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49146-A40E-4290-B972-C75C68F18B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Черные Квадраты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AC61E5-4E92-4C7D-9DB1-F75553B0CF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1706" y="4453462"/>
            <a:ext cx="9070848" cy="457201"/>
          </a:xfrm>
        </p:spPr>
        <p:txBody>
          <a:bodyPr>
            <a:normAutofit/>
          </a:bodyPr>
          <a:lstStyle/>
          <a:p>
            <a:r>
              <a:rPr lang="ru-RU" sz="2000" dirty="0"/>
              <a:t>История картин «Чёрный квадрат»</a:t>
            </a:r>
          </a:p>
        </p:txBody>
      </p:sp>
    </p:spTree>
    <p:extLst>
      <p:ext uri="{BB962C8B-B14F-4D97-AF65-F5344CB8AC3E}">
        <p14:creationId xmlns:p14="http://schemas.microsoft.com/office/powerpoint/2010/main" val="1238956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3FBAA-159F-4D8E-BCA8-BE4F06403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История Черных Квадратов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A262E-6C83-4C96-8338-BD732575A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9675181" cy="3931920"/>
          </a:xfrm>
        </p:spPr>
        <p:txBody>
          <a:bodyPr>
            <a:normAutofit/>
          </a:bodyPr>
          <a:lstStyle/>
          <a:p>
            <a:r>
              <a:rPr lang="ru-RU" sz="2400" dirty="0"/>
              <a:t>Самый ранний из известных квадратов был создан в 1617 году, он принадлежал руке Роберта Фладда и назывался «Великая тьма». </a:t>
            </a:r>
          </a:p>
          <a:p>
            <a:r>
              <a:rPr lang="ru-RU" sz="2400" dirty="0"/>
              <a:t>Далее идёт француз Берталь, который в 1843 году создал «Вид на La Hougue (под покровом ночи)». </a:t>
            </a:r>
          </a:p>
          <a:p>
            <a:r>
              <a:rPr lang="ru-RU" sz="2400" dirty="0"/>
              <a:t>Ещё есть Пол Билхолд с «Ночной дракой негров в подвале».</a:t>
            </a:r>
          </a:p>
          <a:p>
            <a:r>
              <a:rPr lang="ru-RU" sz="2400" dirty="0"/>
              <a:t>И наконец самый известный «Чёрный квадрат», который был создан рукой Казимира Малевича.</a:t>
            </a:r>
          </a:p>
        </p:txBody>
      </p:sp>
    </p:spTree>
    <p:extLst>
      <p:ext uri="{BB962C8B-B14F-4D97-AF65-F5344CB8AC3E}">
        <p14:creationId xmlns:p14="http://schemas.microsoft.com/office/powerpoint/2010/main" val="724169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8C32B-3320-4AFF-94F6-8505BDCB2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Великая тьма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02021-6349-456B-AF93-D67810322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14194"/>
            <a:ext cx="5840027" cy="4020846"/>
          </a:xfrm>
        </p:spPr>
        <p:txBody>
          <a:bodyPr>
            <a:normAutofit lnSpcReduction="10000"/>
          </a:bodyPr>
          <a:lstStyle/>
          <a:p>
            <a:r>
              <a:rPr lang="ru-RU" sz="2000" dirty="0"/>
              <a:t>У Роберта Фладда была своя теория возникновения мира. И чтобы проиллюстрировать ее, он нарисовал шесть рисунков, которые показывают процесс разви­тия космоса от первозданно­го хаоса до появления живой материи.</a:t>
            </a:r>
          </a:p>
          <a:p>
            <a:r>
              <a:rPr lang="ru-RU" sz="2000" dirty="0"/>
              <a:t>Одной из этих картин была "Великая тьма" – на нём был изображён чёрный пря­моугольник, со всех сторон ограниченный белыми поля­ми, на которых было написано по-латыни: "И так до беско­нечности". </a:t>
            </a:r>
          </a:p>
        </p:txBody>
      </p:sp>
      <p:pic>
        <p:nvPicPr>
          <p:cNvPr id="1026" name="Picture 2" descr="Роберт Фладд. «Великая тьма», 1617 год Первый «Черный квадрат» В 17-м веке  в Европе большой известностью.. | ВКонтакте">
            <a:extLst>
              <a:ext uri="{FF2B5EF4-FFF2-40B4-BE49-F238E27FC236}">
                <a16:creationId xmlns:a16="http://schemas.microsoft.com/office/drawing/2014/main" id="{25D9ECC1-181D-462D-9F62-A1AEB91CE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055" y="1075824"/>
            <a:ext cx="4331049" cy="4959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932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EFAE4-2072-48AF-9200-25CC739A7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Вид на La Hougue (под покровом ночи)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DF20C-5B9C-4650-BB5D-7B270B001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9" y="2476870"/>
            <a:ext cx="4095749" cy="3558170"/>
          </a:xfrm>
        </p:spPr>
        <p:txBody>
          <a:bodyPr>
            <a:normAutofit/>
          </a:bodyPr>
          <a:lstStyle/>
          <a:p>
            <a:r>
              <a:rPr lang="ru-RU" sz="2400" dirty="0"/>
              <a:t>По прошествии двухста лет после Роберта Фладда, еще один художник, по имени Берталь, создал картину «Вид на La Hougue (под покровом ночи)». </a:t>
            </a:r>
          </a:p>
        </p:txBody>
      </p:sp>
      <p:pic>
        <p:nvPicPr>
          <p:cNvPr id="2050" name="Picture 2" descr="Вид на Ла-Хог ">
            <a:extLst>
              <a:ext uri="{FF2B5EF4-FFF2-40B4-BE49-F238E27FC236}">
                <a16:creationId xmlns:a16="http://schemas.microsoft.com/office/drawing/2014/main" id="{093C7B2F-3622-44FE-9FF1-72DC7AC84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169" y="2245210"/>
            <a:ext cx="4714135" cy="323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4268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61939-528D-4AAF-8A0D-E995F14C5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Ночная драка негров в подвале</a:t>
            </a:r>
          </a:p>
        </p:txBody>
      </p:sp>
      <p:pic>
        <p:nvPicPr>
          <p:cNvPr id="4098" name="Picture 2" descr="Ночная драка негров в подвале: a_azmol — LiveJournal">
            <a:extLst>
              <a:ext uri="{FF2B5EF4-FFF2-40B4-BE49-F238E27FC236}">
                <a16:creationId xmlns:a16="http://schemas.microsoft.com/office/drawing/2014/main" id="{E3B24503-E07E-4155-85DD-B3533DB408A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837" y="2014194"/>
            <a:ext cx="5310326" cy="3900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750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84629-F04A-4817-B32A-D4315F2B5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497" y="386179"/>
            <a:ext cx="10058400" cy="1371600"/>
          </a:xfrm>
        </p:spPr>
        <p:txBody>
          <a:bodyPr/>
          <a:lstStyle/>
          <a:p>
            <a:r>
              <a:rPr lang="ru-RU" dirty="0"/>
              <a:t>Чёрный Квадрат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60560-60A7-4AE7-A929-1B55638D3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103" y="1686757"/>
            <a:ext cx="6567995" cy="468741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На «Квадрате» 1915 года вы наверняка заметили трещины (кракелюры). Сквозь них виден нижний слой краски. Кракелюры появились, потому что слишком толстый слой краски.</a:t>
            </a:r>
          </a:p>
          <a:p>
            <a:r>
              <a:rPr lang="ru-RU" dirty="0"/>
              <a:t>После проведенного в 2015 году исследования методом рентгеноскопии, выяснилось, что появлению "Черного квадрата" предшествовали еще два изображения на этом же холсте. Самое первое из всех - кубофутуристиская композиция, затем - протосупрематическая, и, наконец - "Черный квадрат". </a:t>
            </a:r>
          </a:p>
          <a:p>
            <a:r>
              <a:rPr lang="ru-RU" dirty="0"/>
              <a:t>Кроме того, удалось "разглядеть" с помощью ренттена и надпись, сделанную, судя по почерку, рукой самого Малевича: "Битва негров в пещере глубокой ночью". </a:t>
            </a:r>
          </a:p>
          <a:p>
            <a:r>
              <a:rPr lang="ru-RU" dirty="0"/>
              <a:t>Помимо "Черного квадрата", Малевич написал "Черный круг" и "Черный крест".</a:t>
            </a:r>
          </a:p>
        </p:txBody>
      </p:sp>
      <p:pic>
        <p:nvPicPr>
          <p:cNvPr id="1026" name="Picture 2" descr="Чёрный квадрат — Википедия">
            <a:extLst>
              <a:ext uri="{FF2B5EF4-FFF2-40B4-BE49-F238E27FC236}">
                <a16:creationId xmlns:a16="http://schemas.microsoft.com/office/drawing/2014/main" id="{6FB70C22-3B43-44A5-B6B0-0A577F727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123" y="1873188"/>
            <a:ext cx="3846774" cy="38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2871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63</TotalTime>
  <Words>280</Words>
  <Application>Microsoft Office PowerPoint</Application>
  <PresentationFormat>Widescreen</PresentationFormat>
  <Paragraphs>18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Century Gothic</vt:lpstr>
      <vt:lpstr>Garamond</vt:lpstr>
      <vt:lpstr>Savon</vt:lpstr>
      <vt:lpstr>Черные Квадраты</vt:lpstr>
      <vt:lpstr>История Черных Квадратов</vt:lpstr>
      <vt:lpstr>Великая тьма</vt:lpstr>
      <vt:lpstr>Вид на La Hougue (под покровом ночи)</vt:lpstr>
      <vt:lpstr>Ночная драка негров в подвале</vt:lpstr>
      <vt:lpstr>Чёрный Квадрат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Черный Квадрат</dc:title>
  <dc:creator>Nane</dc:creator>
  <cp:lastModifiedBy>Nane</cp:lastModifiedBy>
  <cp:revision>9</cp:revision>
  <dcterms:created xsi:type="dcterms:W3CDTF">2021-10-11T17:38:21Z</dcterms:created>
  <dcterms:modified xsi:type="dcterms:W3CDTF">2021-10-12T05:31:47Z</dcterms:modified>
</cp:coreProperties>
</file>