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DF6F-E8A8-48E1-BFBB-75D2EB4586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b="1" dirty="0"/>
              <a:t>Մի մաթեմատիկոսի պատմություն</a:t>
            </a:r>
            <a:endParaRPr lang="ru-RU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0B01C4-2108-4E10-8335-1B749A7BE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409104"/>
            <a:ext cx="6801612" cy="1239894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</a:rPr>
              <a:t>Նանե Խաչատրյան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7605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FBCB2-899D-4EA5-8FFC-51CA57A02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01121"/>
            <a:ext cx="7729728" cy="1188720"/>
          </a:xfrm>
        </p:spPr>
        <p:txBody>
          <a:bodyPr/>
          <a:lstStyle/>
          <a:p>
            <a:r>
              <a:rPr lang="hy-AM" b="1" dirty="0"/>
              <a:t>Ալան Թյուրինգ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E3EC7-5A37-4194-92AB-93BE16E47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97" y="2100716"/>
            <a:ext cx="6526366" cy="3819317"/>
          </a:xfrm>
        </p:spPr>
        <p:txBody>
          <a:bodyPr>
            <a:normAutofit/>
          </a:bodyPr>
          <a:lstStyle/>
          <a:p>
            <a:r>
              <a:rPr lang="hy-AM" sz="2000" dirty="0"/>
              <a:t>Ծնվել էր հունիսի 23, 1912թ֊ին</a:t>
            </a:r>
          </a:p>
          <a:p>
            <a:r>
              <a:rPr lang="hy-AM" sz="2000" dirty="0"/>
              <a:t>Անգլիացի մաթեմատիկոս, տրամաբան, գաղտնավերլուծող, ինֆորմատիկայի մասնագետ, Բրիտանական կայսրության շքանշանակիր, Թագավորական միության անդամ</a:t>
            </a:r>
          </a:p>
          <a:p>
            <a:r>
              <a:rPr lang="hy-AM" sz="2000" dirty="0"/>
              <a:t>Թյուրինգը մահացավ 1954 թվականին՝ իր 42–ամյակից երկու շաբաթ առաջ, թունավորումից</a:t>
            </a:r>
          </a:p>
          <a:p>
            <a:r>
              <a:rPr lang="hy-AM" sz="2000" dirty="0"/>
              <a:t>Նրա մայրը և որոշ այլ մտերիմներ կարծում էին, որ դա դժբախտ պատահար էր</a:t>
            </a:r>
          </a:p>
          <a:p>
            <a:endParaRPr lang="ru-RU" dirty="0"/>
          </a:p>
        </p:txBody>
      </p:sp>
      <p:pic>
        <p:nvPicPr>
          <p:cNvPr id="1028" name="Picture 4" descr="Ալան Մատիսոն Թյուրինգի կենսագրությունը. Հայացք մեքենայի հետևում գտնվող  անձին. Ալան Թյուրինգի ողբերգական մահը">
            <a:extLst>
              <a:ext uri="{FF2B5EF4-FFF2-40B4-BE49-F238E27FC236}">
                <a16:creationId xmlns:a16="http://schemas.microsoft.com/office/drawing/2014/main" id="{493C3BD0-A1D5-4BB5-8455-9F036EC0E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531" y="2276890"/>
            <a:ext cx="4198906" cy="350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60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D9D72C-1E9C-43B4-8BA5-C54735A82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2" y="1857082"/>
            <a:ext cx="6231118" cy="3403076"/>
          </a:xfrm>
        </p:spPr>
        <p:txBody>
          <a:bodyPr>
            <a:normAutofit/>
          </a:bodyPr>
          <a:lstStyle/>
          <a:p>
            <a:r>
              <a:rPr lang="hy-AM" sz="2000" dirty="0"/>
              <a:t>Ձևակերպել է «ալգորիթմ» և «հաշվարկ» հասկացությունները՝ հիմնվելով «Թյուրինգի մեքենայի» գաղափարի վրա, ինչը կարելի է համարել ժամանակակից համակարգիչների մոդել</a:t>
            </a:r>
            <a:br>
              <a:rPr lang="hy-AM" sz="2000" dirty="0"/>
            </a:br>
            <a:endParaRPr lang="hy-AM" sz="2000" dirty="0"/>
          </a:p>
          <a:p>
            <a:r>
              <a:rPr lang="hy-AM" sz="2000" dirty="0"/>
              <a:t>Ինֆորմատիկայի ամենախոշոր մրցանակն անվանվել է ի պատիվ Ալան Թյուրինգի՝ Թյուրինգի մրցանակ</a:t>
            </a:r>
          </a:p>
          <a:p>
            <a:endParaRPr lang="ru-RU" sz="28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3D9BFD3-D096-4B8B-AD64-D8CF193D0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625" y="1385742"/>
            <a:ext cx="3307970" cy="45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9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0A9B8-B09D-4ADE-9617-03BCD111A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9708" y="876693"/>
            <a:ext cx="7415626" cy="6004874"/>
          </a:xfrm>
        </p:spPr>
        <p:txBody>
          <a:bodyPr>
            <a:normAutofit/>
          </a:bodyPr>
          <a:lstStyle/>
          <a:p>
            <a:r>
              <a:rPr lang="hy-AM" dirty="0"/>
              <a:t>Երկրորդ համաշխարհային պատերազմին նա աշխատում էր Բլեթչլի Պարկում գտնվող Կոդի և ծածկագրի պետական դպրոցում</a:t>
            </a:r>
          </a:p>
          <a:p>
            <a:r>
              <a:rPr lang="hy-AM" dirty="0"/>
              <a:t>Որոշ ժամանակ ղեկավարում էր գերմանական նավատորմի հաղորդագրության գաղտնազերծմամբ զբաղվող «Հաթ 8» բաժինը. այդ ընթացքում հայտնաբերել է գերմանական գաղտնագրերը</a:t>
            </a:r>
          </a:p>
          <a:p>
            <a:r>
              <a:rPr lang="hy-AM" dirty="0"/>
              <a:t>Պատերազմից հետո աշխատել է Միացյալ Թագավորության Ֆիզիկայի ազգային լաբորատորիայում, որտեղ ստեղծել է պահպանվող ծրագրով համակարգչի առաջին նախագծերից մեկը</a:t>
            </a:r>
          </a:p>
          <a:p>
            <a:r>
              <a:rPr lang="hy-AM" dirty="0"/>
              <a:t>1948 թվականին միացել է Նյումանի Մանչեսթերի համալսարանի համակարգչային լաբորատորիային, որտեղ մասնակցել է Մանչեսթերյան համակարգիչների ստեծմանը և հետաքրքրվել մաթեմատիկական կենսաբանությամբ</a:t>
            </a:r>
          </a:p>
          <a:p>
            <a:r>
              <a:rPr lang="hy-AM" dirty="0"/>
              <a:t>Գրել է հոդված մորֆոգենեզի քիմիական հիմունքների վերաբերյալ և կանխատեսել տատանողական քիմիական ռեակցիաներ</a:t>
            </a:r>
          </a:p>
        </p:txBody>
      </p:sp>
      <p:pic>
        <p:nvPicPr>
          <p:cNvPr id="2050" name="Picture 2" descr="Ալան Թյուրինգ / Մի մաթեմատիկոսի պատմություն | Տիգրան Գրիգորյանի բլոգ">
            <a:extLst>
              <a:ext uri="{FF2B5EF4-FFF2-40B4-BE49-F238E27FC236}">
                <a16:creationId xmlns:a16="http://schemas.microsoft.com/office/drawing/2014/main" id="{011B825D-DA67-493B-9473-65FC9DAF2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48" y="876693"/>
            <a:ext cx="3997973" cy="533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6034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28</TotalTime>
  <Words>185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Corbel</vt:lpstr>
      <vt:lpstr>Gill Sans MT</vt:lpstr>
      <vt:lpstr>Parcel</vt:lpstr>
      <vt:lpstr>Մի մաթեմատիկոսի պատմություն</vt:lpstr>
      <vt:lpstr>Ալան Թյուրինգ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Մի մաթեմատիկոսի պատմություն</dc:title>
  <dc:creator>nanukhach@gmail.com</dc:creator>
  <cp:lastModifiedBy>nanukhach@gmail.com</cp:lastModifiedBy>
  <cp:revision>2</cp:revision>
  <dcterms:created xsi:type="dcterms:W3CDTF">2022-02-11T06:29:46Z</dcterms:created>
  <dcterms:modified xsi:type="dcterms:W3CDTF">2022-02-17T10:38:58Z</dcterms:modified>
</cp:coreProperties>
</file>